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2" r:id="rId2"/>
    <p:sldId id="294" r:id="rId3"/>
    <p:sldId id="317" r:id="rId4"/>
    <p:sldId id="298" r:id="rId5"/>
    <p:sldId id="302" r:id="rId6"/>
    <p:sldId id="340" r:id="rId7"/>
    <p:sldId id="341" r:id="rId8"/>
    <p:sldId id="342" r:id="rId9"/>
    <p:sldId id="311" r:id="rId10"/>
    <p:sldId id="31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48034A-0E18-411B-9BD8-5CC1DD38C7DA}">
          <p14:sldIdLst>
            <p14:sldId id="292"/>
            <p14:sldId id="294"/>
            <p14:sldId id="317"/>
            <p14:sldId id="298"/>
            <p14:sldId id="302"/>
            <p14:sldId id="340"/>
            <p14:sldId id="341"/>
            <p14:sldId id="342"/>
            <p14:sldId id="311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.M.B.G. JANAKANTHA" initials="SJ" lastIdx="1" clrIdx="0">
    <p:extLst>
      <p:ext uri="{19B8F6BF-5375-455C-9EA6-DF929625EA0E}">
        <p15:presenceInfo xmlns:p15="http://schemas.microsoft.com/office/powerpoint/2012/main" userId="S::e20157@eng.pdn.ac.lk::bb06e865-4089-450a-b5f0-01d1600ee2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546"/>
    <a:srgbClr val="00EA59"/>
    <a:srgbClr val="599E4D"/>
    <a:srgbClr val="E19E16"/>
    <a:srgbClr val="E6993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5250" autoAdjust="0"/>
  </p:normalViewPr>
  <p:slideViewPr>
    <p:cSldViewPr snapToGrid="0">
      <p:cViewPr varScale="1">
        <p:scale>
          <a:sx n="79" d="100"/>
          <a:sy n="79" d="100"/>
        </p:scale>
        <p:origin x="77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29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3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2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2024-10-22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google-maps-png/download/55516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10.jp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hyperlink" Target="https://pixabay.com/en/database-diagram-data-storage-disk-29954/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77C8-0F31-0719-A47A-85892E82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937" b="78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5A0CE-4F36-C656-CDA1-A85D70D39EE5}"/>
              </a:ext>
            </a:extLst>
          </p:cNvPr>
          <p:cNvGrpSpPr/>
          <p:nvPr/>
        </p:nvGrpSpPr>
        <p:grpSpPr>
          <a:xfrm>
            <a:off x="5288151" y="-196770"/>
            <a:ext cx="6939280" cy="1779075"/>
            <a:chOff x="5379591" y="-196770"/>
            <a:chExt cx="6939280" cy="1779075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28A9E0C-4051-07FA-DF78-77815EB0936A}"/>
                </a:ext>
              </a:extLst>
            </p:cNvPr>
            <p:cNvSpPr txBox="1">
              <a:spLocks/>
            </p:cNvSpPr>
            <p:nvPr/>
          </p:nvSpPr>
          <p:spPr>
            <a:xfrm>
              <a:off x="5379591" y="-196770"/>
              <a:ext cx="6939280" cy="169029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</a:t>
              </a:r>
              <a:r>
                <a:rPr lang="en-US" sz="8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-Conductor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1B09EA-0A18-BF2C-125A-B3490D985C71}"/>
                </a:ext>
              </a:extLst>
            </p:cNvPr>
            <p:cNvSpPr txBox="1"/>
            <p:nvPr/>
          </p:nvSpPr>
          <p:spPr>
            <a:xfrm>
              <a:off x="5671984" y="1197584"/>
              <a:ext cx="656284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00" b="1" spc="300" dirty="0">
                  <a:solidFill>
                    <a:schemeClr val="bg1"/>
                  </a:solidFill>
                </a:rPr>
                <a:t>(Next Level of Sri Lankan Public Transport)</a:t>
              </a:r>
              <a:endParaRPr lang="en-US" sz="1900" b="1" spc="300" dirty="0"/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2826152C-4EB7-ADA3-CF8F-A6C1BE8FA7D8}"/>
              </a:ext>
            </a:extLst>
          </p:cNvPr>
          <p:cNvSpPr txBox="1">
            <a:spLocks/>
          </p:cNvSpPr>
          <p:nvPr/>
        </p:nvSpPr>
        <p:spPr>
          <a:xfrm>
            <a:off x="-947971" y="4653023"/>
            <a:ext cx="7376932" cy="2555515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E0C0ED-7317-20A5-D479-A24A43E39CB3}"/>
              </a:ext>
            </a:extLst>
          </p:cNvPr>
          <p:cNvGrpSpPr/>
          <p:nvPr/>
        </p:nvGrpSpPr>
        <p:grpSpPr>
          <a:xfrm>
            <a:off x="172898" y="119589"/>
            <a:ext cx="1226820" cy="459342"/>
            <a:chOff x="10869930" y="197550"/>
            <a:chExt cx="1226820" cy="4593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E6515-AA43-0CD2-ACC4-7F80A0904834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A97704-C742-D761-DE93-A308182365ED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E5D9E-A662-0AB0-33F8-7D40DC76FEED}"/>
              </a:ext>
            </a:extLst>
          </p:cNvPr>
          <p:cNvGrpSpPr/>
          <p:nvPr/>
        </p:nvGrpSpPr>
        <p:grpSpPr>
          <a:xfrm>
            <a:off x="10691008" y="5787741"/>
            <a:ext cx="1835206" cy="1127760"/>
            <a:chOff x="-684525" y="0"/>
            <a:chExt cx="1947553" cy="1127760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95EEE58C-7011-1374-49B9-69750A805C6F}"/>
                </a:ext>
              </a:extLst>
            </p:cNvPr>
            <p:cNvSpPr/>
            <p:nvPr/>
          </p:nvSpPr>
          <p:spPr>
            <a:xfrm>
              <a:off x="-684525" y="0"/>
              <a:ext cx="1947553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06B19-2A6F-CC43-9AB6-A78E10AE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8633" y="189330"/>
              <a:ext cx="1190926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68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FD91A10-D233-4562-02DE-59356CD260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AE6867-0361-F83A-1BEC-F05BA355059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AA1B1E4F-85EB-F154-9D16-A1E156D36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9B08618-FD5D-3655-2F95-FA92E7D0D4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51DA368-E79A-FBB5-4988-7E132C60556E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F70F4D-5816-27CF-7DE0-8B4DC41C3B48}"/>
              </a:ext>
            </a:extLst>
          </p:cNvPr>
          <p:cNvGrpSpPr/>
          <p:nvPr/>
        </p:nvGrpSpPr>
        <p:grpSpPr>
          <a:xfrm>
            <a:off x="295275" y="1565331"/>
            <a:ext cx="7692324" cy="3737939"/>
            <a:chOff x="270576" y="1565331"/>
            <a:chExt cx="7692324" cy="3737939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C3AD0D9-4BCA-B4D3-431B-D539A29A7F06}"/>
                </a:ext>
              </a:extLst>
            </p:cNvPr>
            <p:cNvSpPr/>
            <p:nvPr/>
          </p:nvSpPr>
          <p:spPr>
            <a:xfrm>
              <a:off x="270576" y="1565331"/>
              <a:ext cx="7692324" cy="3737939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012FB0-B23B-F1BF-ACEB-EF8459EF7742}"/>
                </a:ext>
              </a:extLst>
            </p:cNvPr>
            <p:cNvSpPr txBox="1"/>
            <p:nvPr/>
          </p:nvSpPr>
          <p:spPr>
            <a:xfrm>
              <a:off x="654608" y="1910806"/>
              <a:ext cx="692426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Q&amp;A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8422-BD7D-FC88-4E20-3D94E5C923A0}"/>
              </a:ext>
            </a:extLst>
          </p:cNvPr>
          <p:cNvSpPr/>
          <p:nvPr/>
        </p:nvSpPr>
        <p:spPr>
          <a:xfrm>
            <a:off x="13411200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047A15-9DC7-434D-7740-91F20228DE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4355598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ket 3">
            <a:extLst>
              <a:ext uri="{FF2B5EF4-FFF2-40B4-BE49-F238E27FC236}">
                <a16:creationId xmlns:a16="http://schemas.microsoft.com/office/drawing/2014/main" id="{EFC1470F-7EF0-0A57-077E-ACE1FCFFD7A7}"/>
              </a:ext>
            </a:extLst>
          </p:cNvPr>
          <p:cNvSpPr/>
          <p:nvPr/>
        </p:nvSpPr>
        <p:spPr>
          <a:xfrm>
            <a:off x="16464546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D182225F-BAB2-071C-2D4E-E6F084BB5524}"/>
              </a:ext>
            </a:extLst>
          </p:cNvPr>
          <p:cNvSpPr/>
          <p:nvPr/>
        </p:nvSpPr>
        <p:spPr>
          <a:xfrm flipH="1">
            <a:off x="18399567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9DBC28-34BB-7881-4A10-6C2E8F192D8B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20338459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2BC4391-340D-4E33-8F6F-CDF1F57D1D05}"/>
              </a:ext>
            </a:extLst>
          </p:cNvPr>
          <p:cNvSpPr/>
          <p:nvPr/>
        </p:nvSpPr>
        <p:spPr>
          <a:xfrm>
            <a:off x="15261530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22D9D6-3346-B9DE-2D47-62C9D2CF5EAA}"/>
              </a:ext>
            </a:extLst>
          </p:cNvPr>
          <p:cNvSpPr/>
          <p:nvPr/>
        </p:nvSpPr>
        <p:spPr>
          <a:xfrm>
            <a:off x="17416844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2102F8-1B09-F4A6-87BC-A0FB1A1A8A10}"/>
              </a:ext>
            </a:extLst>
          </p:cNvPr>
          <p:cNvSpPr/>
          <p:nvPr/>
        </p:nvSpPr>
        <p:spPr>
          <a:xfrm>
            <a:off x="17413415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D7441C-4213-DA8B-8A9A-873828B9B105}"/>
              </a:ext>
            </a:extLst>
          </p:cNvPr>
          <p:cNvSpPr/>
          <p:nvPr/>
        </p:nvSpPr>
        <p:spPr>
          <a:xfrm>
            <a:off x="21424858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0C3B6B-A53E-9E32-970E-7EBBCC25E50D}"/>
              </a:ext>
            </a:extLst>
          </p:cNvPr>
          <p:cNvSpPr/>
          <p:nvPr/>
        </p:nvSpPr>
        <p:spPr>
          <a:xfrm>
            <a:off x="2337737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58F45E-E060-87E6-046C-23833B04BFFF}"/>
              </a:ext>
            </a:extLst>
          </p:cNvPr>
          <p:cNvSpPr/>
          <p:nvPr/>
        </p:nvSpPr>
        <p:spPr>
          <a:xfrm>
            <a:off x="2537008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D4D41E-F422-F810-B635-DDFBBA022FAE}"/>
              </a:ext>
            </a:extLst>
          </p:cNvPr>
          <p:cNvGrpSpPr/>
          <p:nvPr/>
        </p:nvGrpSpPr>
        <p:grpSpPr>
          <a:xfrm>
            <a:off x="16379687" y="4377816"/>
            <a:ext cx="1999348" cy="815990"/>
            <a:chOff x="-174761" y="2669627"/>
            <a:chExt cx="2396140" cy="977932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6668ABE-B022-0AE7-6C90-B739E8FCB6C2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66E1EC4-6C78-9B29-271D-A1BB43B466A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139C9-70C2-3779-1FF8-4282DF924AE9}"/>
              </a:ext>
            </a:extLst>
          </p:cNvPr>
          <p:cNvGrpSpPr/>
          <p:nvPr/>
        </p:nvGrpSpPr>
        <p:grpSpPr>
          <a:xfrm>
            <a:off x="24462775" y="3975887"/>
            <a:ext cx="1999348" cy="815990"/>
            <a:chOff x="-174761" y="2669627"/>
            <a:chExt cx="2396140" cy="97793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AB0F4ACF-17EB-D7B3-E8AB-184DE26E2FE4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C64DC68-32AB-2953-9812-CE90EC64C54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5C599-725F-95EC-577A-4CF792A77044}"/>
              </a:ext>
            </a:extLst>
          </p:cNvPr>
          <p:cNvGrpSpPr/>
          <p:nvPr/>
        </p:nvGrpSpPr>
        <p:grpSpPr>
          <a:xfrm>
            <a:off x="22470065" y="2830375"/>
            <a:ext cx="1999348" cy="815990"/>
            <a:chOff x="-174761" y="2669627"/>
            <a:chExt cx="2396140" cy="977932"/>
          </a:xfrm>
        </p:grpSpPr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04AA56F-DFE1-C24C-DEEB-834A47D1F12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716D768-D5CC-98F8-0AE9-11C5131DE9F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FC214-C7D5-38F2-86A5-4E413CA568CF}"/>
              </a:ext>
            </a:extLst>
          </p:cNvPr>
          <p:cNvGrpSpPr/>
          <p:nvPr/>
        </p:nvGrpSpPr>
        <p:grpSpPr>
          <a:xfrm>
            <a:off x="20517548" y="3975887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9496A68-419E-3093-5D48-A3C66D6BAC8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A862AA3-0A43-8D01-D886-8B97B7BFCBD1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67ABA4-F590-398A-6761-5776AEBC6EE7}"/>
              </a:ext>
            </a:extLst>
          </p:cNvPr>
          <p:cNvGrpSpPr/>
          <p:nvPr/>
        </p:nvGrpSpPr>
        <p:grpSpPr>
          <a:xfrm>
            <a:off x="18418913" y="4377816"/>
            <a:ext cx="1999348" cy="815990"/>
            <a:chOff x="-174761" y="2669627"/>
            <a:chExt cx="2396140" cy="977932"/>
          </a:xfrm>
        </p:grpSpPr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814E4524-8F52-1F83-1233-F0E543496B1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645E8F-CD8F-061D-5CAD-1638078947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6D06DF-ABA1-5300-BF52-3AD4318D52D7}"/>
              </a:ext>
            </a:extLst>
          </p:cNvPr>
          <p:cNvGrpSpPr/>
          <p:nvPr/>
        </p:nvGrpSpPr>
        <p:grpSpPr>
          <a:xfrm>
            <a:off x="14400433" y="2868523"/>
            <a:ext cx="1999348" cy="815990"/>
            <a:chOff x="-174761" y="2669627"/>
            <a:chExt cx="2396140" cy="977932"/>
          </a:xfrm>
        </p:grpSpPr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B9AA05DB-C3A4-C404-EF32-196F84647D7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FD1B86-4492-4B3C-27F3-E737603298E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960DFE-3E42-0321-57B0-CD7657633791}"/>
              </a:ext>
            </a:extLst>
          </p:cNvPr>
          <p:cNvGrpSpPr/>
          <p:nvPr/>
        </p:nvGrpSpPr>
        <p:grpSpPr>
          <a:xfrm>
            <a:off x="16379687" y="2561751"/>
            <a:ext cx="1999348" cy="815990"/>
            <a:chOff x="-174761" y="2669627"/>
            <a:chExt cx="2396140" cy="977932"/>
          </a:xfrm>
        </p:grpSpPr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B8E246B3-3C8D-7EB7-A15B-798407B2B9C8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9BC6F85-3DA0-FEE2-6EF9-E49D4DEB1FE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332B16-B2FE-485A-C2DB-DA563A8DE12A}"/>
              </a:ext>
            </a:extLst>
          </p:cNvPr>
          <p:cNvGrpSpPr/>
          <p:nvPr/>
        </p:nvGrpSpPr>
        <p:grpSpPr>
          <a:xfrm>
            <a:off x="18418913" y="2561752"/>
            <a:ext cx="1999348" cy="815988"/>
            <a:chOff x="-174761" y="2669629"/>
            <a:chExt cx="2396140" cy="977930"/>
          </a:xfrm>
        </p:grpSpPr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95515646-C32B-11C4-7925-8E1E51F669D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3425ADF-19FE-8968-9D09-8CE977181CF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80827-4707-7D9B-61B5-15C3157060B8}"/>
              </a:ext>
            </a:extLst>
          </p:cNvPr>
          <p:cNvGrpSpPr/>
          <p:nvPr/>
        </p:nvGrpSpPr>
        <p:grpSpPr>
          <a:xfrm>
            <a:off x="14345800" y="3850064"/>
            <a:ext cx="2010072" cy="1165437"/>
            <a:chOff x="6096000" y="1041522"/>
            <a:chExt cx="2754422" cy="164606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35AC10-86D5-EC80-491B-55FDF6376834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7DA20D9-4FD8-1F02-63A0-EE34E5F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AF1263-A44B-96F0-0F3B-9D9B9A5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8827026-E3E8-9B23-95A4-DEC3405190D7}"/>
              </a:ext>
            </a:extLst>
          </p:cNvPr>
          <p:cNvSpPr/>
          <p:nvPr/>
        </p:nvSpPr>
        <p:spPr>
          <a:xfrm>
            <a:off x="19209547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C17E48-A3F5-94D9-62E0-D57A5F84D90C}"/>
              </a:ext>
            </a:extLst>
          </p:cNvPr>
          <p:cNvSpPr/>
          <p:nvPr/>
        </p:nvSpPr>
        <p:spPr>
          <a:xfrm>
            <a:off x="19222189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55C420-8F3C-A3F3-19B0-A181BEA39430}"/>
              </a:ext>
            </a:extLst>
          </p:cNvPr>
          <p:cNvGrpSpPr/>
          <p:nvPr/>
        </p:nvGrpSpPr>
        <p:grpSpPr>
          <a:xfrm>
            <a:off x="18147609" y="5360054"/>
            <a:ext cx="2694487" cy="1281981"/>
            <a:chOff x="2382355" y="5224467"/>
            <a:chExt cx="2694487" cy="128198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1688C0-15D7-D9BD-4839-D6F65A28F2BD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C329EE-C97E-F45E-D3EA-6313EBB491FA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883B9FC-7889-8594-EBBD-AEFE5042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2056FED-5AD6-FC6C-83E4-7173A792B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71B30E-E21B-468A-9F65-ACBD4108D808}"/>
              </a:ext>
            </a:extLst>
          </p:cNvPr>
          <p:cNvGrpSpPr/>
          <p:nvPr/>
        </p:nvGrpSpPr>
        <p:grpSpPr>
          <a:xfrm>
            <a:off x="22240077" y="4662706"/>
            <a:ext cx="2176129" cy="1281981"/>
            <a:chOff x="7354370" y="5004378"/>
            <a:chExt cx="2176129" cy="128198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BA518B-8E6B-5141-AE4C-3F1FCC60FA8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" descr="HelaPay Terms &amp; Conditions">
              <a:extLst>
                <a:ext uri="{FF2B5EF4-FFF2-40B4-BE49-F238E27FC236}">
                  <a16:creationId xmlns:a16="http://schemas.microsoft.com/office/drawing/2014/main" id="{0D4B0B3E-413F-39A5-2971-6C6FD56B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2EB9A5-DFB4-A700-CBED-A9C3044D3E7E}"/>
              </a:ext>
            </a:extLst>
          </p:cNvPr>
          <p:cNvGrpSpPr/>
          <p:nvPr/>
        </p:nvGrpSpPr>
        <p:grpSpPr>
          <a:xfrm>
            <a:off x="24777573" y="1841579"/>
            <a:ext cx="1554480" cy="1554480"/>
            <a:chOff x="7142291" y="479268"/>
            <a:chExt cx="1554480" cy="155448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966A2A2-136B-D8C4-EE33-8EC7A174629C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F361442-7E73-AFF9-D1CF-4305355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D75653-7775-7D24-5F2F-F2833C4E6D70}"/>
              </a:ext>
            </a:extLst>
          </p:cNvPr>
          <p:cNvGrpSpPr/>
          <p:nvPr/>
        </p:nvGrpSpPr>
        <p:grpSpPr>
          <a:xfrm>
            <a:off x="16682021" y="1342456"/>
            <a:ext cx="2698566" cy="1195931"/>
            <a:chOff x="2321466" y="1342456"/>
            <a:chExt cx="2698566" cy="119593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939DE-8BD6-B3F4-A44D-51B7B3C5FA87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5B18BAF-A075-248D-75C0-F4B8B7EF40E3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90B8BA3-EF00-70AD-C48D-C8E79815B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56" name="Picture 2" descr="Node.js - Wikipedia">
              <a:extLst>
                <a:ext uri="{FF2B5EF4-FFF2-40B4-BE49-F238E27FC236}">
                  <a16:creationId xmlns:a16="http://schemas.microsoft.com/office/drawing/2014/main" id="{E55F3353-37BF-F5DD-F75B-A291848E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C065FAD5-0FAE-736E-F507-313DF8ADEE8C}"/>
              </a:ext>
            </a:extLst>
          </p:cNvPr>
          <p:cNvSpPr/>
          <p:nvPr/>
        </p:nvSpPr>
        <p:spPr>
          <a:xfrm>
            <a:off x="15158774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C88BA513-15ED-7EB0-45F4-E9C18685253E}"/>
              </a:ext>
            </a:extLst>
          </p:cNvPr>
          <p:cNvSpPr/>
          <p:nvPr/>
        </p:nvSpPr>
        <p:spPr>
          <a:xfrm>
            <a:off x="17311229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BDB2186E-A89E-8E29-BC9C-6F128EC7D7B8}"/>
              </a:ext>
            </a:extLst>
          </p:cNvPr>
          <p:cNvSpPr/>
          <p:nvPr/>
        </p:nvSpPr>
        <p:spPr>
          <a:xfrm>
            <a:off x="17311229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19B910F6-11DD-FA8D-F4E1-F238E4630CB7}"/>
              </a:ext>
            </a:extLst>
          </p:cNvPr>
          <p:cNvSpPr/>
          <p:nvPr/>
        </p:nvSpPr>
        <p:spPr>
          <a:xfrm>
            <a:off x="19104580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1" grpId="0" animBg="1"/>
      <p:bldP spid="42" grpId="0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E2004-CA00-39E2-7DD1-4FB848D8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200"/>
            <a:ext cx="12413828" cy="6957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662ACE-420B-2D2A-A1E7-B1BB82A326F7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6D1CC9-77EE-8A74-5BA0-6D2710E5DBE6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8" name="Rectangle: Diagonal Corners Rounded 7">
                <a:extLst>
                  <a:ext uri="{FF2B5EF4-FFF2-40B4-BE49-F238E27FC236}">
                    <a16:creationId xmlns:a16="http://schemas.microsoft.com/office/drawing/2014/main" id="{27E561F9-C598-C146-54FA-625D1857B2EB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EEDCC-6FF7-DB83-97C3-203241A82142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788E37-3B5E-3BF1-76D6-A590A10E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781774-6E45-CD6E-DE4C-8F54E17EFEEF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6B6F3-E2D7-DDA7-10BD-89036AA5924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3E998D-4C7C-96B4-03D2-56864B28FEE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6F59BF-142E-8349-1837-20287ABC19D8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 descr="User">
                <a:extLst>
                  <a:ext uri="{FF2B5EF4-FFF2-40B4-BE49-F238E27FC236}">
                    <a16:creationId xmlns:a16="http://schemas.microsoft.com/office/drawing/2014/main" id="{E78E61DB-6B8F-D146-5B96-180034D31941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EDAB69-5FF6-54E6-FAF6-8E75C03B1770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E19A51-1630-03EE-5B8C-2A05EB94B300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8E7574-F1B2-EEAB-340E-232A65706753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525454-B2AB-D7D7-D145-28EAC951EF1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 descr="User">
                <a:extLst>
                  <a:ext uri="{FF2B5EF4-FFF2-40B4-BE49-F238E27FC236}">
                    <a16:creationId xmlns:a16="http://schemas.microsoft.com/office/drawing/2014/main" id="{5E4A9D77-3104-DC2F-BF30-D6897F664AD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353F4-C026-80B3-5591-409888277961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D85A78-1388-BC04-C4FB-0E74440FE461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CA6878-4BB9-85F5-B557-F2003DE4698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D9FC8FB-4956-1D80-1D2A-C4C30894A0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 descr="User">
                <a:extLst>
                  <a:ext uri="{FF2B5EF4-FFF2-40B4-BE49-F238E27FC236}">
                    <a16:creationId xmlns:a16="http://schemas.microsoft.com/office/drawing/2014/main" id="{EB1BE47F-A81F-E638-0645-5430530E048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42CB2-BD6C-B399-E06E-BBA886591EB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593E9E-0159-01A8-9776-0014EAAAF6FA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26EA7A-4A82-7468-374F-4625504D26B4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4EE9DF-70A4-3F29-5EBC-A9DFB5B60C4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 descr="User">
                <a:extLst>
                  <a:ext uri="{FF2B5EF4-FFF2-40B4-BE49-F238E27FC236}">
                    <a16:creationId xmlns:a16="http://schemas.microsoft.com/office/drawing/2014/main" id="{59206503-0912-789A-CC7C-32063E7748C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154A2-94C0-7631-432C-CCA9E4815F94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EF279D-890B-3307-7963-0893F9FACC54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0CA8E6-1064-4D6D-5F6C-5700F463F8D6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A37E5C-7A02-23F8-5989-BB719BBFC74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832EB5-1845-20FB-D3EC-34355A95730C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 descr="User">
                <a:extLst>
                  <a:ext uri="{FF2B5EF4-FFF2-40B4-BE49-F238E27FC236}">
                    <a16:creationId xmlns:a16="http://schemas.microsoft.com/office/drawing/2014/main" id="{8629B7BD-5D07-B48A-FFA5-542D88361EC7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1E988F-494E-3766-F4D7-91EBA96AF4FA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Sandirigama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06842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7BEB2-C45B-6207-E9F1-9DA169FD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A318FA6-B303-3098-A84C-0E17FAF9D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4494"/>
          <a:stretch/>
        </p:blipFill>
        <p:spPr>
          <a:xfrm>
            <a:off x="8053389" y="1485900"/>
            <a:ext cx="2712243" cy="5057639"/>
          </a:xfrm>
          <a:prstGeom prst="round2SameRect">
            <a:avLst>
              <a:gd name="adj1" fmla="val 0"/>
              <a:gd name="adj2" fmla="val 9131"/>
            </a:avLst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4613BBF-D29A-483F-8896-40E4CAF46A84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20E1EB3-C8A0-3363-33FB-CED1B0522FDD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43" name="Rectangle: Diagonal Corners Rounded 42">
                <a:extLst>
                  <a:ext uri="{FF2B5EF4-FFF2-40B4-BE49-F238E27FC236}">
                    <a16:creationId xmlns:a16="http://schemas.microsoft.com/office/drawing/2014/main" id="{09FE425A-FCA4-F251-B05C-91F85B793018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8B13B7-FE07-8E9C-28A6-5201BC14D2FD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INTRODUCTION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242E5F4-19CF-D65D-CE9E-7291BCE7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0FE8BD8-80CD-B088-9DCF-430F7D5AABDB}"/>
              </a:ext>
            </a:extLst>
          </p:cNvPr>
          <p:cNvSpPr/>
          <p:nvPr/>
        </p:nvSpPr>
        <p:spPr>
          <a:xfrm>
            <a:off x="-581026" y="1641012"/>
            <a:ext cx="1227026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7D4574-ED82-9DA8-4BEC-9609A2C0B8D4}"/>
              </a:ext>
            </a:extLst>
          </p:cNvPr>
          <p:cNvGrpSpPr/>
          <p:nvPr/>
        </p:nvGrpSpPr>
        <p:grpSpPr>
          <a:xfrm>
            <a:off x="252076" y="1944202"/>
            <a:ext cx="7781899" cy="584775"/>
            <a:chOff x="2133047" y="1669458"/>
            <a:chExt cx="7781899" cy="58477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78DEA5-6B7B-7F96-6880-594C31D6386F}"/>
                </a:ext>
              </a:extLst>
            </p:cNvPr>
            <p:cNvSpPr txBox="1"/>
            <p:nvPr/>
          </p:nvSpPr>
          <p:spPr>
            <a:xfrm>
              <a:off x="2681801" y="1669458"/>
              <a:ext cx="7233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Provide a convenient online platform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6568AAA-9DCE-3B32-883C-BED9817076B6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49" name="Graphic 10" descr="Open hand with plant">
                <a:extLst>
                  <a:ext uri="{FF2B5EF4-FFF2-40B4-BE49-F238E27FC236}">
                    <a16:creationId xmlns:a16="http://schemas.microsoft.com/office/drawing/2014/main" id="{83F2A7A3-BDF9-DCDC-69CB-A8CA1845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4" cy="851365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EF07637-D80C-1EBB-B44B-F1871EFF3B9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080BAD-096E-E1D0-504C-C28FE5E1E13F}"/>
              </a:ext>
            </a:extLst>
          </p:cNvPr>
          <p:cNvGrpSpPr/>
          <p:nvPr/>
        </p:nvGrpSpPr>
        <p:grpSpPr>
          <a:xfrm>
            <a:off x="252077" y="2844225"/>
            <a:ext cx="10730245" cy="584775"/>
            <a:chOff x="2133048" y="1676913"/>
            <a:chExt cx="1073024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EAAE34-7BD8-EB85-B9D5-8B4FCE520F01}"/>
                </a:ext>
              </a:extLst>
            </p:cNvPr>
            <p:cNvSpPr txBox="1"/>
            <p:nvPr/>
          </p:nvSpPr>
          <p:spPr>
            <a:xfrm>
              <a:off x="2681800" y="1676913"/>
              <a:ext cx="10181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Streamline booking process, enhance user experience.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2F8824-72BB-B7A0-974E-0170E8ED693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4" name="Graphic 53" descr="Bullseye">
                <a:extLst>
                  <a:ext uri="{FF2B5EF4-FFF2-40B4-BE49-F238E27FC236}">
                    <a16:creationId xmlns:a16="http://schemas.microsoft.com/office/drawing/2014/main" id="{EF05AE05-C88E-6533-7927-70C96600B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78A8ADF-82AC-9AF5-7876-C3A011F5DD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0CB48E6-6222-0D31-1080-A8B70A170FE3}"/>
              </a:ext>
            </a:extLst>
          </p:cNvPr>
          <p:cNvGrpSpPr/>
          <p:nvPr/>
        </p:nvGrpSpPr>
        <p:grpSpPr>
          <a:xfrm>
            <a:off x="246977" y="4632213"/>
            <a:ext cx="11667726" cy="584775"/>
            <a:chOff x="2133048" y="1669458"/>
            <a:chExt cx="11667726" cy="5847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008223C-6F78-0592-6E25-084545D28E82}"/>
                </a:ext>
              </a:extLst>
            </p:cNvPr>
            <p:cNvSpPr txBox="1"/>
            <p:nvPr/>
          </p:nvSpPr>
          <p:spPr>
            <a:xfrm>
              <a:off x="2681802" y="1669458"/>
              <a:ext cx="11118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Convenience, ease of use compared to traditional methods.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38EACDE-63D8-8DF3-04CE-483947770E5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9" name="Graphic 58" descr="Diamond">
                <a:extLst>
                  <a:ext uri="{FF2B5EF4-FFF2-40B4-BE49-F238E27FC236}">
                    <a16:creationId xmlns:a16="http://schemas.microsoft.com/office/drawing/2014/main" id="{8691150E-4397-3506-43DF-4B7A59D15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F8782E4-C092-D35D-A130-B9F1867D2E6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9FE621-AEB1-67D8-2982-1F9E03838DF6}"/>
              </a:ext>
            </a:extLst>
          </p:cNvPr>
          <p:cNvGrpSpPr/>
          <p:nvPr/>
        </p:nvGrpSpPr>
        <p:grpSpPr>
          <a:xfrm>
            <a:off x="252077" y="3729338"/>
            <a:ext cx="11064377" cy="584775"/>
            <a:chOff x="2133048" y="1669458"/>
            <a:chExt cx="11064377" cy="58477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C4F1F-77DF-FBA5-BE4A-055986992F57}"/>
                </a:ext>
              </a:extLst>
            </p:cNvPr>
            <p:cNvSpPr txBox="1"/>
            <p:nvPr/>
          </p:nvSpPr>
          <p:spPr>
            <a:xfrm>
              <a:off x="2681801" y="1669458"/>
              <a:ext cx="1051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Search routes, select seats, live location tracking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8BA84F-BE9A-EE83-83F1-394ACE50965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4" name="Graphic 63" descr="Research">
                <a:extLst>
                  <a:ext uri="{FF2B5EF4-FFF2-40B4-BE49-F238E27FC236}">
                    <a16:creationId xmlns:a16="http://schemas.microsoft.com/office/drawing/2014/main" id="{86705274-92AD-4167-C641-5072E1294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019167-59CB-F395-4C90-F9484319F24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4CBC37-1C55-7463-DCC1-FDD415312BC8}"/>
              </a:ext>
            </a:extLst>
          </p:cNvPr>
          <p:cNvGrpSpPr/>
          <p:nvPr/>
        </p:nvGrpSpPr>
        <p:grpSpPr>
          <a:xfrm>
            <a:off x="252077" y="5514473"/>
            <a:ext cx="10520698" cy="584775"/>
            <a:chOff x="2133048" y="1669458"/>
            <a:chExt cx="10520698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0B0504-6599-9B2C-A982-A520E7910F6E}"/>
                </a:ext>
              </a:extLst>
            </p:cNvPr>
            <p:cNvSpPr txBox="1"/>
            <p:nvPr/>
          </p:nvSpPr>
          <p:spPr>
            <a:xfrm>
              <a:off x="2681802" y="1669458"/>
              <a:ext cx="99719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Improving accessibility to bus travel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73E50E4-211E-FC0D-F58F-1F1E39D24E4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9" name="Graphic 68" descr="Bar graph with upward trend">
                <a:extLst>
                  <a:ext uri="{FF2B5EF4-FFF2-40B4-BE49-F238E27FC236}">
                    <a16:creationId xmlns:a16="http://schemas.microsoft.com/office/drawing/2014/main" id="{5482BDE2-BC31-A8EC-37CE-B124DD10E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2E7EEBB-5667-B291-7A06-64EB6743091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0727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B000CC2-3C31-BE46-DC89-58BC0CC7C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1867" b="11145"/>
          <a:stretch/>
        </p:blipFill>
        <p:spPr>
          <a:xfrm>
            <a:off x="0" y="-83"/>
            <a:ext cx="12192000" cy="6858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9221895" cy="1127760"/>
            <a:chOff x="-706544" y="0"/>
            <a:chExt cx="922189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9221895" cy="1127760"/>
              <a:chOff x="-706544" y="0"/>
              <a:chExt cx="922189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922189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725389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CORE FUNCTIONALITIES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1B817E-7BEA-AAF6-2D1F-DDCBF7264A39}"/>
              </a:ext>
            </a:extLst>
          </p:cNvPr>
          <p:cNvSpPr/>
          <p:nvPr/>
        </p:nvSpPr>
        <p:spPr>
          <a:xfrm>
            <a:off x="878577" y="1282365"/>
            <a:ext cx="10492799" cy="5390034"/>
          </a:xfrm>
          <a:prstGeom prst="roundRect">
            <a:avLst>
              <a:gd name="adj" fmla="val 4375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4358DD-DF05-F7CE-B949-B675CCF5C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60" y="1442089"/>
            <a:ext cx="1033365" cy="749387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DCE854E-9998-D450-7BE7-4B278E2C8F13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 flipV="1">
            <a:off x="2496253" y="1847873"/>
            <a:ext cx="3171527" cy="692538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1EFCC75-C68F-DB22-E455-AA5E4231A0A5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630997" y="1848326"/>
            <a:ext cx="3122239" cy="692085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22CD41-BA87-FECC-3D4A-4220FC490926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6124744" y="2191476"/>
            <a:ext cx="233" cy="3489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D635227-E418-84C7-2FB4-9EA44E971FDF}"/>
              </a:ext>
            </a:extLst>
          </p:cNvPr>
          <p:cNvGrpSpPr/>
          <p:nvPr/>
        </p:nvGrpSpPr>
        <p:grpSpPr>
          <a:xfrm>
            <a:off x="1060804" y="2540411"/>
            <a:ext cx="2870896" cy="3978006"/>
            <a:chOff x="1127479" y="2540411"/>
            <a:chExt cx="2870896" cy="39780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D4DEE92-1397-63D7-EEDE-9792E1E848D0}"/>
                </a:ext>
              </a:extLst>
            </p:cNvPr>
            <p:cNvGrpSpPr/>
            <p:nvPr/>
          </p:nvGrpSpPr>
          <p:grpSpPr>
            <a:xfrm>
              <a:off x="1127479" y="2540411"/>
              <a:ext cx="2870896" cy="3978006"/>
              <a:chOff x="1201484" y="2684612"/>
              <a:chExt cx="2870896" cy="3978006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7047D01-4A8A-D0AD-E324-4367A6822F5C}"/>
                  </a:ext>
                </a:extLst>
              </p:cNvPr>
              <p:cNvSpPr/>
              <p:nvPr/>
            </p:nvSpPr>
            <p:spPr>
              <a:xfrm>
                <a:off x="1201484" y="2684612"/>
                <a:ext cx="2870896" cy="3978006"/>
              </a:xfrm>
              <a:prstGeom prst="roundRect">
                <a:avLst>
                  <a:gd name="adj" fmla="val 8156"/>
                </a:avLst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2E964D-BB4C-DEA3-D3C6-A52CEC24B9E2}"/>
                  </a:ext>
                </a:extLst>
              </p:cNvPr>
              <p:cNvSpPr txBox="1"/>
              <p:nvPr/>
            </p:nvSpPr>
            <p:spPr>
              <a:xfrm>
                <a:off x="1270939" y="3876599"/>
                <a:ext cx="2731986" cy="2786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Login / Signup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Ticket Booking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Ticket Cancelling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Reload Account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Realtime Bus Tracking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Earnings Analysis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Schedule Management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811A6C-8462-1FE5-51E4-A9F8E3D62F72}"/>
                </a:ext>
              </a:extLst>
            </p:cNvPr>
            <p:cNvGrpSpPr/>
            <p:nvPr/>
          </p:nvGrpSpPr>
          <p:grpSpPr>
            <a:xfrm>
              <a:off x="1999047" y="2540411"/>
              <a:ext cx="1127760" cy="1321300"/>
              <a:chOff x="1564986" y="2540411"/>
              <a:chExt cx="1127760" cy="132130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A05960-7F3E-7ADA-FCC3-7BCB313DC1DE}"/>
                  </a:ext>
                </a:extLst>
              </p:cNvPr>
              <p:cNvGrpSpPr/>
              <p:nvPr/>
            </p:nvGrpSpPr>
            <p:grpSpPr>
              <a:xfrm>
                <a:off x="1564986" y="2540411"/>
                <a:ext cx="1127760" cy="1127760"/>
                <a:chOff x="4116576" y="2112213"/>
                <a:chExt cx="1127760" cy="1127760"/>
              </a:xfrm>
              <a:solidFill>
                <a:schemeClr val="tx1"/>
              </a:solidFill>
            </p:grpSpPr>
            <p:pic>
              <p:nvPicPr>
                <p:cNvPr id="47" name="Graphic 46" descr="Monitor">
                  <a:extLst>
                    <a:ext uri="{FF2B5EF4-FFF2-40B4-BE49-F238E27FC236}">
                      <a16:creationId xmlns:a16="http://schemas.microsoft.com/office/drawing/2014/main" id="{0D036287-7F27-B5DD-3ECF-9199323ABE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6576" y="2112213"/>
                  <a:ext cx="1127760" cy="1127760"/>
                </a:xfrm>
                <a:prstGeom prst="rect">
                  <a:avLst/>
                </a:prstGeom>
              </p:spPr>
            </p:pic>
            <p:pic>
              <p:nvPicPr>
                <p:cNvPr id="49" name="Graphic 48" descr="Atom">
                  <a:extLst>
                    <a:ext uri="{FF2B5EF4-FFF2-40B4-BE49-F238E27FC236}">
                      <a16:creationId xmlns:a16="http://schemas.microsoft.com/office/drawing/2014/main" id="{194ECDE0-E1AE-0D1B-407E-FCB40E281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8427" y="2354522"/>
                  <a:ext cx="524058" cy="524058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7D994A-B6D8-0B16-49D5-5348E160B22A}"/>
                  </a:ext>
                </a:extLst>
              </p:cNvPr>
              <p:cNvSpPr txBox="1"/>
              <p:nvPr/>
            </p:nvSpPr>
            <p:spPr>
              <a:xfrm>
                <a:off x="1596605" y="3492379"/>
                <a:ext cx="1064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Web App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4EE1AFE-B590-91C4-C74A-5C764E42910E}"/>
              </a:ext>
            </a:extLst>
          </p:cNvPr>
          <p:cNvGrpSpPr/>
          <p:nvPr/>
        </p:nvGrpSpPr>
        <p:grpSpPr>
          <a:xfrm>
            <a:off x="8317788" y="2540411"/>
            <a:ext cx="2870896" cy="3978006"/>
            <a:chOff x="8317788" y="2540411"/>
            <a:chExt cx="2870896" cy="397800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B9750BA-EB5D-F7DF-7A5A-8D296959E144}"/>
                </a:ext>
              </a:extLst>
            </p:cNvPr>
            <p:cNvGrpSpPr/>
            <p:nvPr/>
          </p:nvGrpSpPr>
          <p:grpSpPr>
            <a:xfrm>
              <a:off x="8317788" y="2540411"/>
              <a:ext cx="2870896" cy="3978006"/>
              <a:chOff x="1201484" y="2684612"/>
              <a:chExt cx="2870896" cy="3978006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D1B6778B-AF0E-6174-1A46-355D8CB518AC}"/>
                  </a:ext>
                </a:extLst>
              </p:cNvPr>
              <p:cNvSpPr/>
              <p:nvPr/>
            </p:nvSpPr>
            <p:spPr>
              <a:xfrm>
                <a:off x="1201484" y="2684612"/>
                <a:ext cx="2870896" cy="3978006"/>
              </a:xfrm>
              <a:prstGeom prst="roundRect">
                <a:avLst>
                  <a:gd name="adj" fmla="val 8156"/>
                </a:avLst>
              </a:prstGeom>
              <a:solidFill>
                <a:schemeClr val="accent6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9455420-8EE8-3359-118F-D2BEEB525AB6}"/>
                  </a:ext>
                </a:extLst>
              </p:cNvPr>
              <p:cNvSpPr txBox="1"/>
              <p:nvPr/>
            </p:nvSpPr>
            <p:spPr>
              <a:xfrm>
                <a:off x="1270939" y="3876599"/>
                <a:ext cx="2731986" cy="200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Login / Signup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Transaction Tracking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User Tracking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Schedule Management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Bus &amp; Bus Stop Tracking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95F341-3799-A6E4-9211-81E77778017D}"/>
                </a:ext>
              </a:extLst>
            </p:cNvPr>
            <p:cNvGrpSpPr/>
            <p:nvPr/>
          </p:nvGrpSpPr>
          <p:grpSpPr>
            <a:xfrm>
              <a:off x="9140536" y="2583591"/>
              <a:ext cx="1225400" cy="1214620"/>
              <a:chOff x="9314022" y="2647091"/>
              <a:chExt cx="1225400" cy="1214620"/>
            </a:xfrm>
          </p:grpSpPr>
          <p:pic>
            <p:nvPicPr>
              <p:cNvPr id="34" name="Graphic 33" descr="Programmer">
                <a:extLst>
                  <a:ext uri="{FF2B5EF4-FFF2-40B4-BE49-F238E27FC236}">
                    <a16:creationId xmlns:a16="http://schemas.microsoft.com/office/drawing/2014/main" id="{8F32E802-D7FF-6511-395A-A8696C8FF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69522" y="2647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4ED41-9F01-D4B4-508F-B3E39D28636D}"/>
                  </a:ext>
                </a:extLst>
              </p:cNvPr>
              <p:cNvSpPr txBox="1"/>
              <p:nvPr/>
            </p:nvSpPr>
            <p:spPr>
              <a:xfrm>
                <a:off x="9314022" y="3492379"/>
                <a:ext cx="1225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Admin Site</a:t>
                </a: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0E91674-C244-89DA-CA37-3464C0CB3E40}"/>
              </a:ext>
            </a:extLst>
          </p:cNvPr>
          <p:cNvGrpSpPr/>
          <p:nvPr/>
        </p:nvGrpSpPr>
        <p:grpSpPr>
          <a:xfrm>
            <a:off x="4689296" y="2540411"/>
            <a:ext cx="2870896" cy="3978006"/>
            <a:chOff x="4689528" y="2540411"/>
            <a:chExt cx="2870896" cy="397800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A3231E2-0EB1-DE11-B4F5-D38A25D3679B}"/>
                </a:ext>
              </a:extLst>
            </p:cNvPr>
            <p:cNvGrpSpPr/>
            <p:nvPr/>
          </p:nvGrpSpPr>
          <p:grpSpPr>
            <a:xfrm>
              <a:off x="4689528" y="2540411"/>
              <a:ext cx="2870896" cy="3978006"/>
              <a:chOff x="1201484" y="2684612"/>
              <a:chExt cx="2870896" cy="397800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A149079-11A4-93FC-9214-C01F613591A6}"/>
                  </a:ext>
                </a:extLst>
              </p:cNvPr>
              <p:cNvSpPr/>
              <p:nvPr/>
            </p:nvSpPr>
            <p:spPr>
              <a:xfrm>
                <a:off x="1201484" y="2684612"/>
                <a:ext cx="2870896" cy="3978006"/>
              </a:xfrm>
              <a:prstGeom prst="roundRect">
                <a:avLst>
                  <a:gd name="adj" fmla="val 8156"/>
                </a:avLst>
              </a:prstGeom>
              <a:solidFill>
                <a:schemeClr val="accent2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53D58A5-6504-17E4-C902-2FFDF3382DA9}"/>
                  </a:ext>
                </a:extLst>
              </p:cNvPr>
              <p:cNvSpPr txBox="1"/>
              <p:nvPr/>
            </p:nvSpPr>
            <p:spPr>
              <a:xfrm>
                <a:off x="1270939" y="3876599"/>
                <a:ext cx="2731986" cy="2786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Login / Signup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Profile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Ticket Booking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Ticket Cancelling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Transactions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Realtime Bus Tracking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Analytics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88C98BF-4755-8D15-ECF0-80520C9907A5}"/>
                </a:ext>
              </a:extLst>
            </p:cNvPr>
            <p:cNvGrpSpPr/>
            <p:nvPr/>
          </p:nvGrpSpPr>
          <p:grpSpPr>
            <a:xfrm>
              <a:off x="5474798" y="2678386"/>
              <a:ext cx="1300356" cy="1082360"/>
              <a:chOff x="5455224" y="2731726"/>
              <a:chExt cx="1300356" cy="108236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57E1CDA-2E33-DB72-39A7-991C53936A63}"/>
                  </a:ext>
                </a:extLst>
              </p:cNvPr>
              <p:cNvGrpSpPr/>
              <p:nvPr/>
            </p:nvGrpSpPr>
            <p:grpSpPr>
              <a:xfrm>
                <a:off x="5714877" y="2731726"/>
                <a:ext cx="782139" cy="782139"/>
                <a:chOff x="2440741" y="4751480"/>
                <a:chExt cx="782139" cy="782139"/>
              </a:xfrm>
              <a:solidFill>
                <a:schemeClr val="tx1"/>
              </a:solidFill>
            </p:grpSpPr>
            <p:pic>
              <p:nvPicPr>
                <p:cNvPr id="32" name="Graphic 31" descr="Smart Phone">
                  <a:extLst>
                    <a:ext uri="{FF2B5EF4-FFF2-40B4-BE49-F238E27FC236}">
                      <a16:creationId xmlns:a16="http://schemas.microsoft.com/office/drawing/2014/main" id="{4EA9072C-9321-8FC9-814E-3C18788C3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741" y="4751480"/>
                  <a:ext cx="782139" cy="782139"/>
                </a:xfrm>
                <a:prstGeom prst="rect">
                  <a:avLst/>
                </a:prstGeom>
              </p:spPr>
            </p:pic>
            <p:pic>
              <p:nvPicPr>
                <p:cNvPr id="51" name="Graphic 50" descr="Atom">
                  <a:extLst>
                    <a:ext uri="{FF2B5EF4-FFF2-40B4-BE49-F238E27FC236}">
                      <a16:creationId xmlns:a16="http://schemas.microsoft.com/office/drawing/2014/main" id="{EA6EAC19-D834-97E3-01D3-8F9583272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7446" y="4960225"/>
                  <a:ext cx="327640" cy="327640"/>
                </a:xfrm>
                <a:prstGeom prst="rect">
                  <a:avLst/>
                </a:prstGeom>
              </p:spPr>
            </p:pic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5E0CAF-D1C2-5C76-32A0-06B2B3CB5F51}"/>
                  </a:ext>
                </a:extLst>
              </p:cNvPr>
              <p:cNvSpPr txBox="1"/>
              <p:nvPr/>
            </p:nvSpPr>
            <p:spPr>
              <a:xfrm>
                <a:off x="5455224" y="3444754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Mobile App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2662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A54AC34-E8AC-4952-6DF0-F7D91D0F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8469419" cy="1127760"/>
            <a:chOff x="-706545" y="0"/>
            <a:chExt cx="8469419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8469419" cy="1127760"/>
              <a:chOff x="-706545" y="0"/>
              <a:chExt cx="8469419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8469419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643474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CODE &amp; VALIDATIONS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5803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ED84B1F-A51F-86B4-9CCC-773A8A84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9355245" cy="1127760"/>
            <a:chOff x="-706545" y="0"/>
            <a:chExt cx="935524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9355245" cy="1127760"/>
              <a:chOff x="-706545" y="0"/>
              <a:chExt cx="935524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9355245" cy="1127760"/>
              </a:xfrm>
              <a:prstGeom prst="round2DiagRect">
                <a:avLst>
                  <a:gd name="adj1" fmla="val 17479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738724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CODE &amp; DOCUMENTAION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60099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44355A-193B-3574-A06C-AFBA7BE93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451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8742335" cy="1127760"/>
            <a:chOff x="-706545" y="0"/>
            <a:chExt cx="874233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8742335" cy="1127760"/>
              <a:chOff x="-706545" y="0"/>
              <a:chExt cx="874233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8742335" cy="1127760"/>
              </a:xfrm>
              <a:prstGeom prst="round2DiagRect">
                <a:avLst>
                  <a:gd name="adj1" fmla="val 21983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677433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&amp; BUG FIXING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C0DAF89-CB10-304E-F6CC-77EF7207D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175" y="5883417"/>
            <a:ext cx="2400300" cy="647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CF6A2E-ADF5-3661-6881-5AE77E35F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637" y="5926280"/>
            <a:ext cx="2752725" cy="56197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77878C-2589-F1F9-8AD6-4CD5E1AC0561}"/>
              </a:ext>
            </a:extLst>
          </p:cNvPr>
          <p:cNvCxnSpPr>
            <a:cxnSpLocks/>
          </p:cNvCxnSpPr>
          <p:nvPr/>
        </p:nvCxnSpPr>
        <p:spPr>
          <a:xfrm>
            <a:off x="5090319" y="6207267"/>
            <a:ext cx="237490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738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32059B-F696-B300-AE4B-8C8664CA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3069"/>
            <a:ext cx="12212183" cy="66149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8742335" cy="1127760"/>
            <a:chOff x="-706545" y="0"/>
            <a:chExt cx="874233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8742335" cy="1127760"/>
              <a:chOff x="-706545" y="0"/>
              <a:chExt cx="874233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8742335" cy="1127760"/>
              </a:xfrm>
              <a:prstGeom prst="round2DiagRect">
                <a:avLst>
                  <a:gd name="adj1" fmla="val 21983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677433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&amp; BUG FIXING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38E4CB-FCB5-7DE2-3096-599F22302071}"/>
              </a:ext>
            </a:extLst>
          </p:cNvPr>
          <p:cNvGrpSpPr/>
          <p:nvPr/>
        </p:nvGrpSpPr>
        <p:grpSpPr>
          <a:xfrm>
            <a:off x="7969563" y="5300708"/>
            <a:ext cx="4600547" cy="1893798"/>
            <a:chOff x="7865387" y="5289133"/>
            <a:chExt cx="4600547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F40B60-5EC8-E95F-412C-A0445931A794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FC8257-0138-13DA-81A7-303DE144E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E1AFB6F-299C-DD80-DB1F-4D735843C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A945665-FA4D-7C20-5F5F-92ED53300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8A8025F-C32C-9CAD-5A13-8E8B559590FB}"/>
              </a:ext>
            </a:extLst>
          </p:cNvPr>
          <p:cNvGrpSpPr/>
          <p:nvPr/>
        </p:nvGrpSpPr>
        <p:grpSpPr>
          <a:xfrm>
            <a:off x="13554476" y="5304392"/>
            <a:ext cx="4163442" cy="1893798"/>
            <a:chOff x="8225204" y="5418692"/>
            <a:chExt cx="4163442" cy="18937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D90A86-22EE-F6D4-E4A7-4D917F364F20}"/>
                </a:ext>
              </a:extLst>
            </p:cNvPr>
            <p:cNvGrpSpPr/>
            <p:nvPr/>
          </p:nvGrpSpPr>
          <p:grpSpPr>
            <a:xfrm>
              <a:off x="8225204" y="5418692"/>
              <a:ext cx="4163442" cy="1893798"/>
              <a:chOff x="8225204" y="5300708"/>
              <a:chExt cx="4163442" cy="189379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213497E-1ADA-3B63-3723-45D32B95D7FB}"/>
                  </a:ext>
                </a:extLst>
              </p:cNvPr>
              <p:cNvSpPr/>
              <p:nvPr/>
            </p:nvSpPr>
            <p:spPr>
              <a:xfrm>
                <a:off x="8225204" y="5300708"/>
                <a:ext cx="4163442" cy="1893798"/>
              </a:xfrm>
              <a:prstGeom prst="roundRect">
                <a:avLst>
                  <a:gd name="adj" fmla="val 7229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8C7AF82-B521-BDC4-50DF-56E93BEEF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35" t="25397" r="2812" b="24656"/>
              <a:stretch/>
            </p:blipFill>
            <p:spPr>
              <a:xfrm>
                <a:off x="10905455" y="5323865"/>
                <a:ext cx="1305436" cy="1170528"/>
              </a:xfrm>
              <a:prstGeom prst="rect">
                <a:avLst/>
              </a:prstGeom>
            </p:spPr>
          </p:pic>
          <p:pic>
            <p:nvPicPr>
              <p:cNvPr id="23" name="Picture 2" descr="Node.js - Wikipedia">
                <a:extLst>
                  <a:ext uri="{FF2B5EF4-FFF2-40B4-BE49-F238E27FC236}">
                    <a16:creationId xmlns:a16="http://schemas.microsoft.com/office/drawing/2014/main" id="{F8676C2D-264C-A46D-FE30-A045A3EB19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245" y="5444403"/>
                <a:ext cx="1913759" cy="1170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1A52A3-DB48-EF07-E3B9-C31A231C1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50394" y="6076139"/>
              <a:ext cx="754612" cy="754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86298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6428F45-7DAB-2C7A-48DE-781679AF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1F67A-C021-370D-514E-6A08A371ADAD}"/>
              </a:ext>
            </a:extLst>
          </p:cNvPr>
          <p:cNvGrpSpPr/>
          <p:nvPr/>
        </p:nvGrpSpPr>
        <p:grpSpPr>
          <a:xfrm>
            <a:off x="7969563" y="7914058"/>
            <a:ext cx="4600547" cy="1893798"/>
            <a:chOff x="7865387" y="5289133"/>
            <a:chExt cx="4600547" cy="189379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EA328D5-B158-4AAF-D0A7-B1ECA2DC89DB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DC35FE-74BE-DCD1-B98F-1879F505412D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D0A4B2-AECD-F1A4-6FB0-FDB457866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E2FC52E-CFC1-1A2C-0255-AD77BDD3D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6292208-A559-81A6-8E8B-BE488398B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8E6104-D7AB-1D07-185F-CBB37B15FC69}"/>
              </a:ext>
            </a:extLst>
          </p:cNvPr>
          <p:cNvGrpSpPr/>
          <p:nvPr/>
        </p:nvGrpSpPr>
        <p:grpSpPr>
          <a:xfrm>
            <a:off x="-706545" y="0"/>
            <a:ext cx="8742335" cy="1127760"/>
            <a:chOff x="-706545" y="0"/>
            <a:chExt cx="8742335" cy="11277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6CA004-1ACF-60ED-65B4-64A9BEE76B1E}"/>
                </a:ext>
              </a:extLst>
            </p:cNvPr>
            <p:cNvGrpSpPr/>
            <p:nvPr/>
          </p:nvGrpSpPr>
          <p:grpSpPr>
            <a:xfrm>
              <a:off x="-706545" y="0"/>
              <a:ext cx="8742335" cy="1127760"/>
              <a:chOff x="-706545" y="0"/>
              <a:chExt cx="8742335" cy="1127760"/>
            </a:xfrm>
          </p:grpSpPr>
          <p:sp>
            <p:nvSpPr>
              <p:cNvPr id="14" name="Rectangle: Diagonal Corners Rounded 13">
                <a:extLst>
                  <a:ext uri="{FF2B5EF4-FFF2-40B4-BE49-F238E27FC236}">
                    <a16:creationId xmlns:a16="http://schemas.microsoft.com/office/drawing/2014/main" id="{9569C4AA-599C-200B-FFDD-1396321332DE}"/>
                  </a:ext>
                </a:extLst>
              </p:cNvPr>
              <p:cNvSpPr/>
              <p:nvPr/>
            </p:nvSpPr>
            <p:spPr>
              <a:xfrm>
                <a:off x="-706545" y="0"/>
                <a:ext cx="8742335" cy="1127760"/>
              </a:xfrm>
              <a:prstGeom prst="round2DiagRect">
                <a:avLst>
                  <a:gd name="adj1" fmla="val 21983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B6C60E-86E0-DC74-2A97-0E7410D1670F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677433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&amp; BUG FIXING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AEF960-3FC6-A3BC-D8A0-9998EF0DB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43133D-D6CD-AB5F-17B5-EFF17C4F0930}"/>
              </a:ext>
            </a:extLst>
          </p:cNvPr>
          <p:cNvGrpSpPr/>
          <p:nvPr/>
        </p:nvGrpSpPr>
        <p:grpSpPr>
          <a:xfrm>
            <a:off x="8225204" y="5418692"/>
            <a:ext cx="4163442" cy="1893798"/>
            <a:chOff x="8225204" y="5418692"/>
            <a:chExt cx="4163442" cy="18937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AE1E16-3943-DFB5-B01C-5D4F4986082F}"/>
                </a:ext>
              </a:extLst>
            </p:cNvPr>
            <p:cNvGrpSpPr/>
            <p:nvPr/>
          </p:nvGrpSpPr>
          <p:grpSpPr>
            <a:xfrm>
              <a:off x="8225204" y="5418692"/>
              <a:ext cx="4163442" cy="1893798"/>
              <a:chOff x="8225204" y="5300708"/>
              <a:chExt cx="4163442" cy="189379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DD48159-AA50-AD8B-018D-1C7EB0C7FEB9}"/>
                  </a:ext>
                </a:extLst>
              </p:cNvPr>
              <p:cNvSpPr/>
              <p:nvPr/>
            </p:nvSpPr>
            <p:spPr>
              <a:xfrm>
                <a:off x="8225204" y="5300708"/>
                <a:ext cx="4163442" cy="1893798"/>
              </a:xfrm>
              <a:prstGeom prst="roundRect">
                <a:avLst>
                  <a:gd name="adj" fmla="val 7229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FEAFD77-4D4B-D9F5-B5A6-8A53903EF0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35" t="25397" r="2812" b="24656"/>
              <a:stretch/>
            </p:blipFill>
            <p:spPr>
              <a:xfrm>
                <a:off x="10905455" y="5323865"/>
                <a:ext cx="1305436" cy="1170528"/>
              </a:xfrm>
              <a:prstGeom prst="rect">
                <a:avLst/>
              </a:prstGeom>
            </p:spPr>
          </p:pic>
          <p:pic>
            <p:nvPicPr>
              <p:cNvPr id="2050" name="Picture 2" descr="Node.js - Wikipedia">
                <a:extLst>
                  <a:ext uri="{FF2B5EF4-FFF2-40B4-BE49-F238E27FC236}">
                    <a16:creationId xmlns:a16="http://schemas.microsoft.com/office/drawing/2014/main" id="{194F998C-BC6D-704F-3C08-03F3E05A37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245" y="5444403"/>
                <a:ext cx="1913759" cy="1170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A9AD17-5DEB-2BDD-60DB-0214B29E4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50394" y="6076139"/>
              <a:ext cx="754612" cy="754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98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1" width="438" row="0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D0D22806-9101-4FB9-BD7A-F406C0B031B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B3EFD0C-9D7B-4981-814C-656447B2E34E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6F6A82F-5AAA-43E2-AB45-9183AD875967}">
  <we:reference id="wa200003220" version="1.0.0.0" store="en-US" storeType="OMEX"/>
  <we:alternateReferences>
    <we:reference id="WA200003220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3264</TotalTime>
  <Words>228</Words>
  <Application>Microsoft Office PowerPoint</Application>
  <PresentationFormat>Widescreen</PresentationFormat>
  <Paragraphs>66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231</cp:revision>
  <dcterms:created xsi:type="dcterms:W3CDTF">2024-05-02T14:57:44Z</dcterms:created>
  <dcterms:modified xsi:type="dcterms:W3CDTF">2024-10-22T04:55:30Z</dcterms:modified>
</cp:coreProperties>
</file>